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66" r:id="rId2"/>
    <p:sldId id="271" r:id="rId3"/>
    <p:sldId id="268" r:id="rId4"/>
    <p:sldId id="276" r:id="rId5"/>
    <p:sldId id="269" r:id="rId6"/>
    <p:sldId id="274" r:id="rId7"/>
    <p:sldId id="270" r:id="rId8"/>
    <p:sldId id="27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503C-F231-4FD5-AAE8-F4E5019DFF8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BC8C-F675-48F5-ADB3-36C63597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503C-F231-4FD5-AAE8-F4E5019DFF8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BC8C-F675-48F5-ADB3-36C63597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1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503C-F231-4FD5-AAE8-F4E5019DFF8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BC8C-F675-48F5-ADB3-36C63597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953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503C-F231-4FD5-AAE8-F4E5019DFF8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BC8C-F675-48F5-ADB3-36C63597E49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2588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503C-F231-4FD5-AAE8-F4E5019DFF8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BC8C-F675-48F5-ADB3-36C63597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65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503C-F231-4FD5-AAE8-F4E5019DFF8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BC8C-F675-48F5-ADB3-36C63597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332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503C-F231-4FD5-AAE8-F4E5019DFF8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BC8C-F675-48F5-ADB3-36C63597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570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503C-F231-4FD5-AAE8-F4E5019DFF8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BC8C-F675-48F5-ADB3-36C63597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8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503C-F231-4FD5-AAE8-F4E5019DFF8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BC8C-F675-48F5-ADB3-36C63597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32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503C-F231-4FD5-AAE8-F4E5019DFF8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BC8C-F675-48F5-ADB3-36C63597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503C-F231-4FD5-AAE8-F4E5019DFF8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BC8C-F675-48F5-ADB3-36C63597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503C-F231-4FD5-AAE8-F4E5019DFF8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BC8C-F675-48F5-ADB3-36C63597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8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503C-F231-4FD5-AAE8-F4E5019DFF8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BC8C-F675-48F5-ADB3-36C63597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2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503C-F231-4FD5-AAE8-F4E5019DFF8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BC8C-F675-48F5-ADB3-36C63597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6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503C-F231-4FD5-AAE8-F4E5019DFF8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BC8C-F675-48F5-ADB3-36C63597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9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503C-F231-4FD5-AAE8-F4E5019DFF8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BC8C-F675-48F5-ADB3-36C63597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5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503C-F231-4FD5-AAE8-F4E5019DFF8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BC8C-F675-48F5-ADB3-36C63597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7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C503C-F231-4FD5-AAE8-F4E5019DFF8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BBC8C-F675-48F5-ADB3-36C63597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95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76" y="4690362"/>
            <a:ext cx="5912844" cy="7937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76" y="854625"/>
            <a:ext cx="5912844" cy="11579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76" y="2148335"/>
            <a:ext cx="5912844" cy="95132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991076" y="3235436"/>
            <a:ext cx="5912844" cy="1319148"/>
            <a:chOff x="2991076" y="3235436"/>
            <a:chExt cx="5912844" cy="131914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076" y="3235436"/>
              <a:ext cx="5912844" cy="1319148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990318" y="3649054"/>
              <a:ext cx="623843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4810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76" y="4690362"/>
            <a:ext cx="5912844" cy="7937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76" y="854625"/>
            <a:ext cx="5912844" cy="11579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76" y="2148335"/>
            <a:ext cx="5912844" cy="9513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91076" y="4690363"/>
            <a:ext cx="5912844" cy="79374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991076" y="3235436"/>
            <a:ext cx="5912844" cy="1319148"/>
            <a:chOff x="2991076" y="3235436"/>
            <a:chExt cx="5912844" cy="131914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076" y="3235436"/>
              <a:ext cx="5912844" cy="1319148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990318" y="3649054"/>
              <a:ext cx="623843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307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905" y="1380659"/>
            <a:ext cx="5604286" cy="1196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905" y="398204"/>
            <a:ext cx="5604286" cy="773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905" y="4353759"/>
            <a:ext cx="5604286" cy="8206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904" y="2776446"/>
            <a:ext cx="5604287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1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905" y="1380659"/>
            <a:ext cx="5604286" cy="1196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905" y="398204"/>
            <a:ext cx="5604286" cy="773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906" y="4387807"/>
            <a:ext cx="5604286" cy="8206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05905" y="2785807"/>
            <a:ext cx="5604286" cy="1358903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01" y="2812704"/>
            <a:ext cx="5527896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4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19" y="4452648"/>
            <a:ext cx="5217729" cy="6494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20" y="2157847"/>
            <a:ext cx="5217729" cy="11728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20" y="1210491"/>
            <a:ext cx="5217729" cy="740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19" y="3537179"/>
            <a:ext cx="5217729" cy="70902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06184" y="3891693"/>
            <a:ext cx="598205" cy="12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умрешь</a:t>
            </a:r>
            <a:endParaRPr lang="ru-RU" sz="9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07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19" y="4452648"/>
            <a:ext cx="5217729" cy="6494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20" y="2157847"/>
            <a:ext cx="5217729" cy="11728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20" y="1210491"/>
            <a:ext cx="5217729" cy="740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18" y="3537179"/>
            <a:ext cx="5217729" cy="7090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35518" y="3537179"/>
            <a:ext cx="5217729" cy="7090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06184" y="3891693"/>
            <a:ext cx="598205" cy="12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умрешь</a:t>
            </a:r>
            <a:endParaRPr lang="ru-RU" sz="9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2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83" y="3257006"/>
            <a:ext cx="5467256" cy="6215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89" y="2298649"/>
            <a:ext cx="5461150" cy="757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89" y="1506422"/>
            <a:ext cx="5461150" cy="591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23" y="4079685"/>
            <a:ext cx="5515316" cy="7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1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83" y="3257006"/>
            <a:ext cx="5467256" cy="6215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89" y="2298649"/>
            <a:ext cx="5461150" cy="757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89" y="1506422"/>
            <a:ext cx="5461150" cy="5910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90783" y="3257006"/>
            <a:ext cx="5467256" cy="621541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23" y="4079685"/>
            <a:ext cx="5515316" cy="7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07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223</TotalTime>
  <Words>2</Words>
  <Application>Microsoft Office PowerPoint</Application>
  <PresentationFormat>Произвольный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Damask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Ivanova</dc:creator>
  <cp:lastModifiedBy>Shulaeva</cp:lastModifiedBy>
  <cp:revision>16</cp:revision>
  <dcterms:created xsi:type="dcterms:W3CDTF">2019-07-16T08:37:03Z</dcterms:created>
  <dcterms:modified xsi:type="dcterms:W3CDTF">2019-07-23T07:15:18Z</dcterms:modified>
</cp:coreProperties>
</file>